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70" r:id="rId6"/>
    <p:sldId id="262" r:id="rId7"/>
    <p:sldId id="260" r:id="rId8"/>
    <p:sldId id="261" r:id="rId9"/>
    <p:sldId id="263" r:id="rId10"/>
    <p:sldId id="265" r:id="rId11"/>
    <p:sldId id="264" r:id="rId12"/>
    <p:sldId id="267" r:id="rId13"/>
    <p:sldId id="266" r:id="rId14"/>
    <p:sldId id="269" r:id="rId15"/>
    <p:sldId id="268"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51549C5A-74F9-4690-8230-E754F2464B56}" type="datetimeFigureOut">
              <a:rPr lang="en-US" smtClean="0"/>
              <a:t>03/13/2017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BDF900-28ED-42B2-BD63-B5975D4C8423}" type="slidenum">
              <a:rPr lang="en-US" smtClean="0"/>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1549C5A-74F9-4690-8230-E754F2464B56}" type="datetimeFigureOut">
              <a:rPr lang="en-US" smtClean="0"/>
              <a:t>03/13/2017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BDF900-28ED-42B2-BD63-B5975D4C842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1549C5A-74F9-4690-8230-E754F2464B56}" type="datetimeFigureOut">
              <a:rPr lang="en-US" smtClean="0"/>
              <a:t>03/13/2017</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81BDF900-28ED-42B2-BD63-B5975D4C842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1549C5A-74F9-4690-8230-E754F2464B56}" type="datetimeFigureOut">
              <a:rPr lang="en-US" smtClean="0"/>
              <a:t>03/13/2017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BDF900-28ED-42B2-BD63-B5975D4C842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1549C5A-74F9-4690-8230-E754F2464B56}" type="datetimeFigureOut">
              <a:rPr lang="en-US" smtClean="0"/>
              <a:t>03/13/2017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BDF900-28ED-42B2-BD63-B5975D4C8423}"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1549C5A-74F9-4690-8230-E754F2464B56}" type="datetimeFigureOut">
              <a:rPr lang="en-US" smtClean="0"/>
              <a:t>03/13/2017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BDF900-28ED-42B2-BD63-B5975D4C842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1549C5A-74F9-4690-8230-E754F2464B56}" type="datetimeFigureOut">
              <a:rPr lang="en-US" smtClean="0"/>
              <a:t>03/13/2017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1BDF900-28ED-42B2-BD63-B5975D4C842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1549C5A-74F9-4690-8230-E754F2464B56}" type="datetimeFigureOut">
              <a:rPr lang="en-US" smtClean="0"/>
              <a:t>03/13/2017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1BDF900-28ED-42B2-BD63-B5975D4C842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549C5A-74F9-4690-8230-E754F2464B56}" type="datetimeFigureOut">
              <a:rPr lang="en-US" smtClean="0"/>
              <a:t>03/13/2017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1BDF900-28ED-42B2-BD63-B5975D4C842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1549C5A-74F9-4690-8230-E754F2464B56}" type="datetimeFigureOut">
              <a:rPr lang="en-US" smtClean="0"/>
              <a:t>03/13/2017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BDF900-28ED-42B2-BD63-B5975D4C8423}" type="slidenum">
              <a:rPr lang="en-US" smtClean="0"/>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51549C5A-74F9-4690-8230-E754F2464B56}" type="datetimeFigureOut">
              <a:rPr lang="en-US" smtClean="0"/>
              <a:t>03/13/2017</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81BDF900-28ED-42B2-BD63-B5975D4C8423}"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51549C5A-74F9-4690-8230-E754F2464B56}" type="datetimeFigureOut">
              <a:rPr lang="en-US" smtClean="0"/>
              <a:t>03/13/2017</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81BDF900-28ED-42B2-BD63-B5975D4C842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youtube.com/playlist?list=PL58911136AF620413"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LBJ and the Great Society</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3933457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Turn to page 374</a:t>
            </a:r>
            <a:endParaRPr lang="en-US" dirty="0"/>
          </a:p>
        </p:txBody>
      </p:sp>
      <p:sp>
        <p:nvSpPr>
          <p:cNvPr id="3" name="Content Placeholder 2"/>
          <p:cNvSpPr>
            <a:spLocks noGrp="1"/>
          </p:cNvSpPr>
          <p:nvPr>
            <p:ph idx="1"/>
          </p:nvPr>
        </p:nvSpPr>
        <p:spPr/>
        <p:txBody>
          <a:bodyPr/>
          <a:lstStyle/>
          <a:p>
            <a:r>
              <a:rPr lang="en-US" dirty="0" smtClean="0"/>
              <a:t>Begin to read “The Great Society” and take notes on what you think is important</a:t>
            </a:r>
          </a:p>
          <a:p>
            <a:endParaRPr lang="en-US" dirty="0"/>
          </a:p>
          <a:p>
            <a:r>
              <a:rPr lang="en-US" dirty="0" smtClean="0"/>
              <a:t>In 7 minutes we will share out and see if you have the same things that I have on my list</a:t>
            </a:r>
          </a:p>
          <a:p>
            <a:endParaRPr lang="en-US" dirty="0"/>
          </a:p>
          <a:p>
            <a:r>
              <a:rPr lang="en-US" dirty="0" smtClean="0"/>
              <a:t>After 5 minutes you can compare your list with your neighbors</a:t>
            </a:r>
            <a:endParaRPr lang="en-US" dirty="0"/>
          </a:p>
        </p:txBody>
      </p:sp>
    </p:spTree>
    <p:extLst>
      <p:ext uri="{BB962C8B-B14F-4D97-AF65-F5344CB8AC3E}">
        <p14:creationId xmlns:p14="http://schemas.microsoft.com/office/powerpoint/2010/main" val="21251179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Great Society</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“Great Society” was aimed at racial inequalities and poverty</a:t>
            </a:r>
          </a:p>
          <a:p>
            <a:endParaRPr lang="en-US" dirty="0"/>
          </a:p>
          <a:p>
            <a:r>
              <a:rPr lang="en-US" dirty="0" smtClean="0"/>
              <a:t>Medicare, Medicaid for elderly and the poor</a:t>
            </a:r>
          </a:p>
          <a:p>
            <a:endParaRPr lang="en-US" dirty="0"/>
          </a:p>
          <a:p>
            <a:r>
              <a:rPr lang="en-US" dirty="0" smtClean="0"/>
              <a:t>Millions for Education</a:t>
            </a:r>
          </a:p>
          <a:p>
            <a:endParaRPr lang="en-US" dirty="0"/>
          </a:p>
          <a:p>
            <a:r>
              <a:rPr lang="en-US" dirty="0" smtClean="0"/>
              <a:t>Civil Rights Act 1964 barred discrimination, Voting Rights Act of 1965 protect voters from discrimination</a:t>
            </a:r>
          </a:p>
          <a:p>
            <a:endParaRPr lang="en-US" dirty="0" smtClean="0"/>
          </a:p>
          <a:p>
            <a:r>
              <a:rPr lang="en-US" dirty="0" smtClean="0"/>
              <a:t>1</a:t>
            </a:r>
            <a:r>
              <a:rPr lang="en-US" baseline="30000" dirty="0" smtClean="0"/>
              <a:t>st</a:t>
            </a:r>
            <a:r>
              <a:rPr lang="en-US" dirty="0" smtClean="0"/>
              <a:t> AA to serve in a presidential cabinet</a:t>
            </a:r>
          </a:p>
          <a:p>
            <a:endParaRPr lang="en-US" dirty="0" smtClean="0"/>
          </a:p>
          <a:p>
            <a:r>
              <a:rPr lang="en-US" dirty="0" smtClean="0"/>
              <a:t>Immigration Act of 1965 ended quotas from the 1920s</a:t>
            </a:r>
            <a:endParaRPr lang="en-US" dirty="0"/>
          </a:p>
        </p:txBody>
      </p:sp>
      <p:pic>
        <p:nvPicPr>
          <p:cNvPr id="4" name="Picture 3"/>
          <p:cNvPicPr>
            <a:picLocks noChangeAspect="1"/>
          </p:cNvPicPr>
          <p:nvPr/>
        </p:nvPicPr>
        <p:blipFill>
          <a:blip r:embed="rId2"/>
          <a:stretch>
            <a:fillRect/>
          </a:stretch>
        </p:blipFill>
        <p:spPr>
          <a:xfrm>
            <a:off x="0" y="781811"/>
            <a:ext cx="9144000" cy="5148775"/>
          </a:xfrm>
          <a:prstGeom prst="rect">
            <a:avLst/>
          </a:prstGeom>
        </p:spPr>
      </p:pic>
    </p:spTree>
    <p:extLst>
      <p:ext uri="{BB962C8B-B14F-4D97-AF65-F5344CB8AC3E}">
        <p14:creationId xmlns:p14="http://schemas.microsoft.com/office/powerpoint/2010/main" val="1307386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12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ircle(in)">
                                      <p:cBhvr>
                                        <p:cTn id="12" dur="125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circle(in)">
                                      <p:cBhvr>
                                        <p:cTn id="17" dur="125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circle(in)">
                                      <p:cBhvr>
                                        <p:cTn id="22" dur="125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circle(in)">
                                      <p:cBhvr>
                                        <p:cTn id="27" dur="1250"/>
                                        <p:tgtEl>
                                          <p:spTgt spid="3">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3">
                                            <p:txEl>
                                              <p:pRg st="10" end="10"/>
                                            </p:txEl>
                                          </p:spTgt>
                                        </p:tgtEl>
                                        <p:attrNameLst>
                                          <p:attrName>style.visibility</p:attrName>
                                        </p:attrNameLst>
                                      </p:cBhvr>
                                      <p:to>
                                        <p:strVal val="visible"/>
                                      </p:to>
                                    </p:set>
                                    <p:animEffect transition="in" filter="circle(in)">
                                      <p:cBhvr>
                                        <p:cTn id="32" dur="1250"/>
                                        <p:tgtEl>
                                          <p:spTgt spid="3">
                                            <p:txEl>
                                              <p:pRg st="1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Turn to page 375</a:t>
            </a:r>
            <a:endParaRPr lang="en-US" dirty="0"/>
          </a:p>
        </p:txBody>
      </p:sp>
      <p:sp>
        <p:nvSpPr>
          <p:cNvPr id="3" name="Content Placeholder 2"/>
          <p:cNvSpPr>
            <a:spLocks noGrp="1"/>
          </p:cNvSpPr>
          <p:nvPr>
            <p:ph idx="1"/>
          </p:nvPr>
        </p:nvSpPr>
        <p:spPr/>
        <p:txBody>
          <a:bodyPr/>
          <a:lstStyle/>
          <a:p>
            <a:r>
              <a:rPr lang="en-US" dirty="0" smtClean="0"/>
              <a:t>Begin to read “The Great Society’s Legacy” and take notes on what you think is important</a:t>
            </a:r>
          </a:p>
          <a:p>
            <a:endParaRPr lang="en-US" dirty="0"/>
          </a:p>
          <a:p>
            <a:r>
              <a:rPr lang="en-US" dirty="0" smtClean="0"/>
              <a:t>In 7 minutes we will share out and see if you have the same things that I have on my list</a:t>
            </a:r>
          </a:p>
          <a:p>
            <a:endParaRPr lang="en-US" dirty="0"/>
          </a:p>
          <a:p>
            <a:r>
              <a:rPr lang="en-US" dirty="0" smtClean="0"/>
              <a:t>After 5 minutes you can compare your list with your neighbors</a:t>
            </a:r>
            <a:endParaRPr lang="en-US" dirty="0"/>
          </a:p>
        </p:txBody>
      </p:sp>
    </p:spTree>
    <p:extLst>
      <p:ext uri="{BB962C8B-B14F-4D97-AF65-F5344CB8AC3E}">
        <p14:creationId xmlns:p14="http://schemas.microsoft.com/office/powerpoint/2010/main" val="29491755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Great Society’s Legacy</a:t>
            </a:r>
            <a:endParaRPr lang="en-US" dirty="0"/>
          </a:p>
        </p:txBody>
      </p:sp>
      <p:sp>
        <p:nvSpPr>
          <p:cNvPr id="3" name="Content Placeholder 2"/>
          <p:cNvSpPr>
            <a:spLocks noGrp="1"/>
          </p:cNvSpPr>
          <p:nvPr>
            <p:ph idx="1"/>
          </p:nvPr>
        </p:nvSpPr>
        <p:spPr>
          <a:xfrm>
            <a:off x="0" y="1775191"/>
            <a:ext cx="9144000" cy="4625609"/>
          </a:xfrm>
        </p:spPr>
        <p:txBody>
          <a:bodyPr/>
          <a:lstStyle/>
          <a:p>
            <a:endParaRPr lang="en-US" dirty="0" smtClean="0"/>
          </a:p>
          <a:p>
            <a:pPr marL="118872" indent="0">
              <a:buNone/>
            </a:pPr>
            <a:r>
              <a:rPr lang="en-US" dirty="0" smtClean="0"/>
              <a:t>         Successes			Failures</a:t>
            </a:r>
          </a:p>
          <a:p>
            <a:pPr marL="118872" indent="0">
              <a:buNone/>
            </a:pPr>
            <a:endParaRPr lang="en-US" dirty="0"/>
          </a:p>
          <a:p>
            <a:pPr marL="118872" indent="0">
              <a:buNone/>
            </a:pPr>
            <a:r>
              <a:rPr lang="en-US" dirty="0" smtClean="0"/>
              <a:t>Head Start			Cost</a:t>
            </a:r>
          </a:p>
          <a:p>
            <a:pPr marL="118872" indent="0">
              <a:buNone/>
            </a:pPr>
            <a:r>
              <a:rPr lang="en-US" dirty="0" smtClean="0"/>
              <a:t>Lower Poverty Rates		Some programs ignored</a:t>
            </a:r>
          </a:p>
          <a:p>
            <a:pPr marL="118872" indent="0">
              <a:buNone/>
            </a:pPr>
            <a:r>
              <a:rPr lang="en-US" dirty="0" smtClean="0"/>
              <a:t>Medicare/Medicaid		Does it trample on private</a:t>
            </a:r>
          </a:p>
          <a:p>
            <a:pPr marL="118872" indent="0">
              <a:buNone/>
            </a:pPr>
            <a:r>
              <a:rPr lang="en-US" dirty="0" smtClean="0"/>
              <a:t>Poor got opportunities</a:t>
            </a:r>
            <a:endParaRPr lang="en-US" dirty="0"/>
          </a:p>
        </p:txBody>
      </p:sp>
      <p:cxnSp>
        <p:nvCxnSpPr>
          <p:cNvPr id="5" name="Straight Connector 4"/>
          <p:cNvCxnSpPr/>
          <p:nvPr/>
        </p:nvCxnSpPr>
        <p:spPr>
          <a:xfrm>
            <a:off x="914400" y="2905991"/>
            <a:ext cx="6553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495800" y="1905000"/>
            <a:ext cx="0" cy="44958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4594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hlinkClick r:id="rId2"/>
              </a:rPr>
              <a:t>Lyndon B. Johnson</a:t>
            </a:r>
            <a:endParaRPr lang="en-US" dirty="0"/>
          </a:p>
        </p:txBody>
      </p:sp>
      <p:sp>
        <p:nvSpPr>
          <p:cNvPr id="3" name="Content Placeholder 2"/>
          <p:cNvSpPr>
            <a:spLocks noGrp="1"/>
          </p:cNvSpPr>
          <p:nvPr>
            <p:ph idx="1"/>
          </p:nvPr>
        </p:nvSpPr>
        <p:spPr/>
        <p:txBody>
          <a:bodyPr/>
          <a:lstStyle/>
          <a:p>
            <a:r>
              <a:rPr lang="en-US" dirty="0" smtClean="0"/>
              <a:t>Video</a:t>
            </a:r>
            <a:endParaRPr lang="en-US" dirty="0"/>
          </a:p>
        </p:txBody>
      </p:sp>
    </p:spTree>
    <p:extLst>
      <p:ext uri="{BB962C8B-B14F-4D97-AF65-F5344CB8AC3E}">
        <p14:creationId xmlns:p14="http://schemas.microsoft.com/office/powerpoint/2010/main" val="38577655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a Venn Diagram…</a:t>
            </a:r>
            <a:endParaRPr lang="en-US" dirty="0"/>
          </a:p>
        </p:txBody>
      </p:sp>
      <p:sp>
        <p:nvSpPr>
          <p:cNvPr id="3" name="Content Placeholder 2"/>
          <p:cNvSpPr>
            <a:spLocks noGrp="1"/>
          </p:cNvSpPr>
          <p:nvPr>
            <p:ph idx="1"/>
          </p:nvPr>
        </p:nvSpPr>
        <p:spPr/>
        <p:txBody>
          <a:bodyPr>
            <a:normAutofit lnSpcReduction="10000"/>
          </a:bodyPr>
          <a:lstStyle/>
          <a:p>
            <a:r>
              <a:rPr lang="en-US" dirty="0" smtClean="0"/>
              <a:t>Comparing Kennedy and Johnson</a:t>
            </a:r>
          </a:p>
          <a:p>
            <a:endParaRPr lang="en-US" dirty="0"/>
          </a:p>
          <a:p>
            <a:r>
              <a:rPr lang="en-US" dirty="0" smtClean="0"/>
              <a:t>Then, write a short response (2-3 paragraphs) on who was more important for America and why they were important.</a:t>
            </a:r>
          </a:p>
          <a:p>
            <a:endParaRPr lang="en-US" dirty="0"/>
          </a:p>
          <a:p>
            <a:r>
              <a:rPr lang="en-US" dirty="0" smtClean="0"/>
              <a:t>DO NOT just say, for example “JFK was more important because of the space race.”  Explain it. </a:t>
            </a:r>
            <a:r>
              <a:rPr lang="en-US" smtClean="0"/>
              <a:t>Why </a:t>
            </a:r>
            <a:r>
              <a:rPr lang="en-US" dirty="0" smtClean="0"/>
              <a:t>does the space race make JFK more important?</a:t>
            </a:r>
            <a:endParaRPr lang="en-US" dirty="0"/>
          </a:p>
          <a:p>
            <a:pPr marL="118872" indent="0">
              <a:buNone/>
            </a:pPr>
            <a:endParaRPr lang="en-US" dirty="0"/>
          </a:p>
        </p:txBody>
      </p:sp>
    </p:spTree>
    <p:extLst>
      <p:ext uri="{BB962C8B-B14F-4D97-AF65-F5344CB8AC3E}">
        <p14:creationId xmlns:p14="http://schemas.microsoft.com/office/powerpoint/2010/main" val="1467695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Analyze this primary source</a:t>
            </a:r>
            <a:endParaRPr lang="en-US" dirty="0"/>
          </a:p>
        </p:txBody>
      </p:sp>
      <p:sp>
        <p:nvSpPr>
          <p:cNvPr id="3" name="Content Placeholder 2"/>
          <p:cNvSpPr>
            <a:spLocks noGrp="1"/>
          </p:cNvSpPr>
          <p:nvPr>
            <p:ph idx="1"/>
          </p:nvPr>
        </p:nvSpPr>
        <p:spPr>
          <a:xfrm>
            <a:off x="152400" y="1600200"/>
            <a:ext cx="8839200" cy="5181599"/>
          </a:xfrm>
        </p:spPr>
        <p:txBody>
          <a:bodyPr>
            <a:normAutofit lnSpcReduction="10000"/>
          </a:bodyPr>
          <a:lstStyle/>
          <a:p>
            <a:r>
              <a:rPr lang="en-US" dirty="0" smtClean="0"/>
              <a:t>1)  What do you think the author talking about?</a:t>
            </a:r>
          </a:p>
          <a:p>
            <a:r>
              <a:rPr lang="en-US" dirty="0" smtClean="0"/>
              <a:t>2)  What do you think we are talking about today?</a:t>
            </a:r>
          </a:p>
          <a:p>
            <a:endParaRPr lang="en-US" dirty="0" smtClean="0"/>
          </a:p>
          <a:p>
            <a:r>
              <a:rPr lang="en-US" sz="2800" b="1" dirty="0"/>
              <a:t>The challenge of the next half century is whether we have the wisdom to use that wealth to enrich and elevate our national life, and to advance the quality of our American civilization</a:t>
            </a:r>
            <a:r>
              <a:rPr lang="en-US" sz="2800" b="1" dirty="0" smtClean="0"/>
              <a:t>.</a:t>
            </a:r>
            <a:r>
              <a:rPr lang="en-US" sz="2800" b="1" dirty="0"/>
              <a:t> For in your time we have the opportunity to move not only toward the rich society and the powerful society, but upward to the Great Society</a:t>
            </a:r>
            <a:r>
              <a:rPr lang="en-US" sz="2800" b="1" dirty="0" smtClean="0"/>
              <a:t>.</a:t>
            </a:r>
          </a:p>
          <a:p>
            <a:pPr algn="r"/>
            <a:r>
              <a:rPr lang="en-US" sz="2800" b="1" dirty="0" smtClean="0"/>
              <a:t>Lyndon Johnson - 1964</a:t>
            </a:r>
            <a:endParaRPr lang="en-US" sz="2800" dirty="0"/>
          </a:p>
        </p:txBody>
      </p:sp>
    </p:spTree>
    <p:extLst>
      <p:ext uri="{BB962C8B-B14F-4D97-AF65-F5344CB8AC3E}">
        <p14:creationId xmlns:p14="http://schemas.microsoft.com/office/powerpoint/2010/main" val="1028080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Important today….</a:t>
            </a:r>
            <a:endParaRPr lang="en-US" dirty="0"/>
          </a:p>
        </p:txBody>
      </p:sp>
      <p:sp>
        <p:nvSpPr>
          <p:cNvPr id="3" name="Content Placeholder 2"/>
          <p:cNvSpPr>
            <a:spLocks noGrp="1"/>
          </p:cNvSpPr>
          <p:nvPr>
            <p:ph idx="1"/>
          </p:nvPr>
        </p:nvSpPr>
        <p:spPr/>
        <p:txBody>
          <a:bodyPr/>
          <a:lstStyle/>
          <a:p>
            <a:r>
              <a:rPr lang="en-US" dirty="0" smtClean="0"/>
              <a:t>War on Poverty</a:t>
            </a:r>
          </a:p>
          <a:p>
            <a:endParaRPr lang="en-US" dirty="0"/>
          </a:p>
          <a:p>
            <a:r>
              <a:rPr lang="en-US" dirty="0" smtClean="0"/>
              <a:t>The Great Society</a:t>
            </a:r>
          </a:p>
          <a:p>
            <a:endParaRPr lang="en-US" dirty="0"/>
          </a:p>
          <a:p>
            <a:r>
              <a:rPr lang="en-US" dirty="0" smtClean="0"/>
              <a:t>The Great Society’s Legacy</a:t>
            </a:r>
          </a:p>
          <a:p>
            <a:endParaRPr lang="en-US" dirty="0"/>
          </a:p>
          <a:p>
            <a:r>
              <a:rPr lang="en-US" dirty="0" smtClean="0"/>
              <a:t>Was the great Society a failure or success?</a:t>
            </a:r>
            <a:endParaRPr lang="en-US" dirty="0"/>
          </a:p>
        </p:txBody>
      </p:sp>
    </p:spTree>
    <p:extLst>
      <p:ext uri="{BB962C8B-B14F-4D97-AF65-F5344CB8AC3E}">
        <p14:creationId xmlns:p14="http://schemas.microsoft.com/office/powerpoint/2010/main" val="16129090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What is happening here?</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447800"/>
            <a:ext cx="7543800" cy="5169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67759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234950" y="304800"/>
            <a:ext cx="8674100" cy="6317636"/>
          </a:xfrm>
          <a:prstGeom prst="rect">
            <a:avLst/>
          </a:prstGeom>
        </p:spPr>
      </p:pic>
    </p:spTree>
    <p:extLst>
      <p:ext uri="{BB962C8B-B14F-4D97-AF65-F5344CB8AC3E}">
        <p14:creationId xmlns:p14="http://schemas.microsoft.com/office/powerpoint/2010/main" val="4292441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What is happening here?</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523999"/>
            <a:ext cx="7848600" cy="5192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82652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Turn to page 373</a:t>
            </a:r>
            <a:endParaRPr lang="en-US" dirty="0"/>
          </a:p>
        </p:txBody>
      </p:sp>
      <p:sp>
        <p:nvSpPr>
          <p:cNvPr id="3" name="Content Placeholder 2"/>
          <p:cNvSpPr>
            <a:spLocks noGrp="1"/>
          </p:cNvSpPr>
          <p:nvPr>
            <p:ph idx="1"/>
          </p:nvPr>
        </p:nvSpPr>
        <p:spPr/>
        <p:txBody>
          <a:bodyPr/>
          <a:lstStyle/>
          <a:p>
            <a:r>
              <a:rPr lang="en-US" dirty="0" smtClean="0"/>
              <a:t>Begin to read “A War on Poverty” and take notes on what you think is important</a:t>
            </a:r>
          </a:p>
          <a:p>
            <a:endParaRPr lang="en-US" dirty="0"/>
          </a:p>
          <a:p>
            <a:r>
              <a:rPr lang="en-US" dirty="0" smtClean="0"/>
              <a:t>In 7 minutes we will share out and see if you have the same things that I have on my list</a:t>
            </a:r>
          </a:p>
          <a:p>
            <a:endParaRPr lang="en-US" dirty="0"/>
          </a:p>
          <a:p>
            <a:r>
              <a:rPr lang="en-US" dirty="0" smtClean="0"/>
              <a:t>After 5 minutes you can compare your list with your neighbors</a:t>
            </a:r>
            <a:endParaRPr lang="en-US" dirty="0"/>
          </a:p>
        </p:txBody>
      </p:sp>
    </p:spTree>
    <p:extLst>
      <p:ext uri="{BB962C8B-B14F-4D97-AF65-F5344CB8AC3E}">
        <p14:creationId xmlns:p14="http://schemas.microsoft.com/office/powerpoint/2010/main" val="24538780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War on Poverty</a:t>
            </a:r>
            <a:endParaRPr lang="en-US" dirty="0"/>
          </a:p>
        </p:txBody>
      </p:sp>
      <p:sp>
        <p:nvSpPr>
          <p:cNvPr id="3" name="Content Placeholder 2"/>
          <p:cNvSpPr>
            <a:spLocks noGrp="1"/>
          </p:cNvSpPr>
          <p:nvPr>
            <p:ph idx="1"/>
          </p:nvPr>
        </p:nvSpPr>
        <p:spPr>
          <a:xfrm>
            <a:off x="152400" y="1600201"/>
            <a:ext cx="8839200" cy="3428999"/>
          </a:xfrm>
        </p:spPr>
        <p:txBody>
          <a:bodyPr>
            <a:normAutofit fontScale="77500" lnSpcReduction="20000"/>
          </a:bodyPr>
          <a:lstStyle/>
          <a:p>
            <a:r>
              <a:rPr lang="en-US" dirty="0" smtClean="0"/>
              <a:t>Johnson was poor growing up and wanted to change poverty</a:t>
            </a:r>
          </a:p>
          <a:p>
            <a:endParaRPr lang="en-US" dirty="0"/>
          </a:p>
          <a:p>
            <a:r>
              <a:rPr lang="en-US" dirty="0" smtClean="0"/>
              <a:t>Wanted to be known as a great president</a:t>
            </a:r>
          </a:p>
          <a:p>
            <a:endParaRPr lang="en-US" dirty="0"/>
          </a:p>
          <a:p>
            <a:r>
              <a:rPr lang="en-US" dirty="0" smtClean="0"/>
              <a:t>Used dead Kennedy’s popularity to push War on Poverty</a:t>
            </a:r>
          </a:p>
          <a:p>
            <a:endParaRPr lang="en-US" dirty="0"/>
          </a:p>
          <a:p>
            <a:r>
              <a:rPr lang="en-US" dirty="0" smtClean="0"/>
              <a:t>Programs were developed to help he poor – focused on young inner city Americans</a:t>
            </a:r>
          </a:p>
          <a:p>
            <a:endParaRPr lang="en-US" dirty="0" smtClean="0"/>
          </a:p>
          <a:p>
            <a:r>
              <a:rPr lang="en-US" dirty="0" smtClean="0"/>
              <a:t>Education, Job skills, Day Care </a:t>
            </a:r>
          </a:p>
          <a:p>
            <a:endParaRPr lang="en-US" dirty="0" smtClean="0"/>
          </a:p>
          <a:p>
            <a:endParaRPr lang="en-US" dirty="0"/>
          </a:p>
          <a:p>
            <a:endParaRPr lang="en-US" dirty="0"/>
          </a:p>
        </p:txBody>
      </p:sp>
      <p:pic>
        <p:nvPicPr>
          <p:cNvPr id="4" name="Picture 3"/>
          <p:cNvPicPr>
            <a:picLocks noChangeAspect="1"/>
          </p:cNvPicPr>
          <p:nvPr/>
        </p:nvPicPr>
        <p:blipFill>
          <a:blip r:embed="rId2"/>
          <a:stretch>
            <a:fillRect/>
          </a:stretch>
        </p:blipFill>
        <p:spPr>
          <a:xfrm>
            <a:off x="914400" y="4876800"/>
            <a:ext cx="6983693" cy="2324100"/>
          </a:xfrm>
          <a:prstGeom prst="rect">
            <a:avLst/>
          </a:prstGeom>
        </p:spPr>
      </p:pic>
    </p:spTree>
    <p:extLst>
      <p:ext uri="{BB962C8B-B14F-4D97-AF65-F5344CB8AC3E}">
        <p14:creationId xmlns:p14="http://schemas.microsoft.com/office/powerpoint/2010/main" val="333646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happening here?</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1704109"/>
            <a:ext cx="4761634" cy="4533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931550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226</TotalTime>
  <Words>481</Words>
  <Application>Microsoft Office PowerPoint</Application>
  <PresentationFormat>On-screen Show (4:3)</PresentationFormat>
  <Paragraphs>75</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Corbel</vt:lpstr>
      <vt:lpstr>Wingdings</vt:lpstr>
      <vt:lpstr>Wingdings 2</vt:lpstr>
      <vt:lpstr>Wingdings 3</vt:lpstr>
      <vt:lpstr>Module</vt:lpstr>
      <vt:lpstr>LBJ and the Great Society</vt:lpstr>
      <vt:lpstr>Analyze this primary source</vt:lpstr>
      <vt:lpstr>Important today….</vt:lpstr>
      <vt:lpstr>What is happening here?</vt:lpstr>
      <vt:lpstr>PowerPoint Presentation</vt:lpstr>
      <vt:lpstr>What is happening here?</vt:lpstr>
      <vt:lpstr>Turn to page 373</vt:lpstr>
      <vt:lpstr>A War on Poverty</vt:lpstr>
      <vt:lpstr>What is happening here?</vt:lpstr>
      <vt:lpstr>Turn to page 374</vt:lpstr>
      <vt:lpstr>The Great Society</vt:lpstr>
      <vt:lpstr>Turn to page 375</vt:lpstr>
      <vt:lpstr>The Great Society’s Legacy</vt:lpstr>
      <vt:lpstr>Lyndon B. Johnson</vt:lpstr>
      <vt:lpstr>Create a Venn Diagram…</vt:lpstr>
    </vt:vector>
  </TitlesOfParts>
  <Company>Duval County Public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LBJ and the Great Society</dc:title>
  <dc:creator>Mcdonald, Damien L.</dc:creator>
  <cp:lastModifiedBy>Sacerdote, Kevin R.</cp:lastModifiedBy>
  <cp:revision>10</cp:revision>
  <dcterms:created xsi:type="dcterms:W3CDTF">2013-03-04T13:22:45Z</dcterms:created>
  <dcterms:modified xsi:type="dcterms:W3CDTF">2017-03-13T12:13:03Z</dcterms:modified>
</cp:coreProperties>
</file>